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2642D6-5AC7-037F-B296-DAD644A0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163E5-B13A-B49B-6FF1-16B04906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A08E24-028A-C704-C4F1-91677A3A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766861"/>
            <a:ext cx="3899379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48991-D920-422E-E54C-2023B999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" y="2760275"/>
            <a:ext cx="3974471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0EB87-E652-8766-520A-6FAF7D5E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CCFE-D315-BCD1-33F6-EE8D947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C7930-1FA8-1CA2-61AD-B27A7C4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26D943-09E4-55F7-8D7C-BEC8D237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F5477-3479-C5DB-4E92-9142C6AD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58E74-DAB7-8832-A28A-937207F0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B2297-8EE0-960B-F693-2E132AA0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6</cp:revision>
  <dcterms:created xsi:type="dcterms:W3CDTF">2024-06-06T20:24:11Z</dcterms:created>
  <dcterms:modified xsi:type="dcterms:W3CDTF">2024-06-16T18:17:17Z</dcterms:modified>
</cp:coreProperties>
</file>